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  <p:sldId id="279" r:id="rId2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416</Words>
  <Application>Microsoft Office PowerPoint</Application>
  <PresentationFormat>Custom</PresentationFormat>
  <Paragraphs>149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32</cp:revision>
  <dcterms:created xsi:type="dcterms:W3CDTF">2019-08-12T18:41:19Z</dcterms:created>
  <dcterms:modified xsi:type="dcterms:W3CDTF">2019-09-01T18:47:46Z</dcterms:modified>
</cp:coreProperties>
</file>